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9539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70512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Shopping Trend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customer purchasing behavior into actionable business insights through comprehensive data analytics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937" y="501253"/>
            <a:ext cx="4557474" cy="569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Impact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7937" y="1344335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Shopping Trend Analysis project demonstrates effective integration of </a:t>
            </a:r>
            <a:r>
              <a:rPr lang="en-US" sz="14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Excel, Python, SQL, and BI tools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transform raw data into actionable insights.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37937" y="2132528"/>
            <a:ext cx="7868126" cy="1065490"/>
          </a:xfrm>
          <a:prstGeom prst="roundRect">
            <a:avLst>
              <a:gd name="adj" fmla="val 718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27842" y="2322433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Statistical Analysis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27842" y="2716530"/>
            <a:ext cx="748831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Comprehensive EDA revealing customer patterns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7937" y="3380303"/>
            <a:ext cx="7868126" cy="1065490"/>
          </a:xfrm>
          <a:prstGeom prst="roundRect">
            <a:avLst>
              <a:gd name="adj" fmla="val 718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827842" y="3570208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Predictive Modeling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7842" y="3964305"/>
            <a:ext cx="748831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Linear regression forecasting purchase behavior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637937" y="4628078"/>
            <a:ext cx="7868126" cy="1065490"/>
          </a:xfrm>
          <a:prstGeom prst="roundRect">
            <a:avLst>
              <a:gd name="adj" fmla="val 718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27842" y="4817983"/>
            <a:ext cx="2311241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Structured Querying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27842" y="5212080"/>
            <a:ext cx="748831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 SQL queries supporting business decisions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37937" y="5875853"/>
            <a:ext cx="7868126" cy="1065490"/>
          </a:xfrm>
          <a:prstGeom prst="roundRect">
            <a:avLst>
              <a:gd name="adj" fmla="val 718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27842" y="6065758"/>
            <a:ext cx="2278737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Visual Dashboards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827842" y="6459855"/>
            <a:ext cx="7488317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insights for stakeholders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7937" y="7146369"/>
            <a:ext cx="7868126" cy="583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end-to-end analysis provides </a:t>
            </a:r>
            <a:r>
              <a:rPr lang="en-US" sz="1400" dirty="0">
                <a:solidFill>
                  <a:srgbClr val="403C4E"/>
                </a:solidFill>
                <a:highlight>
                  <a:srgbClr val="FFAD94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business value</a:t>
            </a:r>
            <a:r>
              <a:rPr lang="en-US" sz="14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supports strategic decision-making in retail and e-commerce environments.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2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583763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Overview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29350" y="1565434"/>
            <a:ext cx="3722965" cy="3445312"/>
          </a:xfrm>
          <a:prstGeom prst="roundRect">
            <a:avLst>
              <a:gd name="adj" fmla="val 258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9139" y="1785223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FFAD9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280" y="1960364"/>
            <a:ext cx="286464" cy="2864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49139" y="263413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6449139" y="3093125"/>
            <a:ext cx="3283387" cy="1697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customer purchasing behavior, revenue patterns, and financial performance to drive data-driven decisions</a:t>
            </a:r>
            <a:endParaRPr lang="en-US" sz="1650" dirty="0"/>
          </a:p>
        </p:txBody>
      </p:sp>
      <p:sp>
        <p:nvSpPr>
          <p:cNvPr id="9" name="Shape 5"/>
          <p:cNvSpPr/>
          <p:nvPr/>
        </p:nvSpPr>
        <p:spPr>
          <a:xfrm>
            <a:off x="10164485" y="1565434"/>
            <a:ext cx="3722965" cy="3445312"/>
          </a:xfrm>
          <a:prstGeom prst="roundRect">
            <a:avLst>
              <a:gd name="adj" fmla="val 2588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84274" y="1785223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FFAD9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59415" y="1960364"/>
            <a:ext cx="286464" cy="2864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84274" y="2634139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Technology Stack</a:t>
            </a:r>
            <a:endParaRPr lang="en-US" sz="2050" dirty="0"/>
          </a:p>
        </p:txBody>
      </p:sp>
      <p:sp>
        <p:nvSpPr>
          <p:cNvPr id="13" name="Text 8"/>
          <p:cNvSpPr/>
          <p:nvPr/>
        </p:nvSpPr>
        <p:spPr>
          <a:xfrm>
            <a:off x="10384274" y="3093125"/>
            <a:ext cx="3283387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Excel, Python, SQL, and BI dashboards integrated for end-to-end analysis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6229350" y="5222915"/>
            <a:ext cx="7658100" cy="2426613"/>
          </a:xfrm>
          <a:prstGeom prst="roundRect">
            <a:avLst>
              <a:gd name="adj" fmla="val 3674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49139" y="5442704"/>
            <a:ext cx="636746" cy="636746"/>
          </a:xfrm>
          <a:prstGeom prst="roundRect">
            <a:avLst>
              <a:gd name="adj" fmla="val 14359078"/>
            </a:avLst>
          </a:prstGeom>
          <a:solidFill>
            <a:srgbClr val="FFAD9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4280" y="5617845"/>
            <a:ext cx="286464" cy="28646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49139" y="629162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Impact</a:t>
            </a:r>
            <a:endParaRPr lang="en-US" sz="2050" dirty="0"/>
          </a:p>
        </p:txBody>
      </p:sp>
      <p:sp>
        <p:nvSpPr>
          <p:cNvPr id="18" name="Text 12"/>
          <p:cNvSpPr/>
          <p:nvPr/>
        </p:nvSpPr>
        <p:spPr>
          <a:xfrm>
            <a:off x="6449139" y="6750606"/>
            <a:ext cx="721852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Support marketing strategy, customer segmentation, inventory planning, and revenue optimization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650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122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Key Attributes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393400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demographics (Age, Gender, Location)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198501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category and seasonal trends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003602"/>
            <a:ext cx="4312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Purchase amount and payment methods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808702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Promotional usage and subscriptions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250900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ratings and purchase history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1153656" y="2953941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1153656" y="3985736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Total Rows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53656" y="4907042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18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1153656" y="5938838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Columns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6952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Cleaning with Excel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Duplicate Removal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Eliminated duplicate records using Remove Duplicates feature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022044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Unified column names and text formats for consistency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022044"/>
            <a:ext cx="4196358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Validation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8677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Checked for missing values and inconsistencies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Type Conversion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Converted numerical columns to correct data types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FFAD94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338763"/>
            <a:ext cx="30203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Category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5829181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Ensured categorical data uniformity across Gender, Season, Payment Method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3247"/>
            <a:ext cx="72797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89002"/>
            <a:ext cx="2961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0701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Average purchase amount and review rating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8752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Median: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Central tendency of spending behavior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0347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Most common category, season, payment method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4835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 Deviation: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Variability in purchase amounts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24890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Processing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856321" y="30701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new analytical columns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387524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Handled missing data with mean/median/mode imputation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504324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data integrity post-cleaning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40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Predictive Modeling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5298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1797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267021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Split dataset into training and testing sets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13867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35406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031099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Applied Linear Regression to predict purchase amounts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674751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49015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5391983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Evaluated model performance using R² score and residual analysis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59975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Independent variables included age, previous purchases, and review ratings to forecast customer spending behavior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662"/>
            <a:ext cx="63241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SQL Database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68416"/>
            <a:ext cx="2893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Database Operations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495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DATABASE and TABLE structures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95466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INSERT, UPDATE, DELETE records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7597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and DROP columns dynamically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56486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Aggregate functions (SUM, AVG, COUNT, MAX, MIN)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342721" y="25684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Queries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342721" y="314956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19 objective-based SQL queries</a:t>
            </a: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implemented: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342721" y="407943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calculations by category and season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488453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segmentation analysis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6896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Top revenue-generating customers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4947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Payment method trends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12018"/>
            <a:ext cx="72403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Interactive BI Dashboards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Shopping Trends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Category-wise sales, seasonal patterns, and customer demographics overview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behavior, payment analysis, and promo code usage trends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42012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Finance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69165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revenue, average purchase value, and high-value customer identification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7927"/>
            <a:ext cx="79246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9276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41804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Concentrate efforts on high-revenue categories and peak seasonal periods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927628"/>
            <a:ext cx="29010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Subscription Growth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41804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subscription plans to increase repeat purchases and customer lifetime value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670334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267033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927628"/>
            <a:ext cx="28740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Promo Optimization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418046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Refine promotional strategies based on customer response patterns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99086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Personalization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7385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 high-value customers with tailored offers and experiences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990862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E5BEB2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4990862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FFAD94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2481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Inventory Planning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73857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stock levels using seasonal demand trend forecasts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497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Merriweather Light</vt:lpstr>
      <vt:lpstr>Arial</vt:lpstr>
      <vt:lpstr>Merriweather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sheeja basheer</dc:creator>
  <cp:lastModifiedBy>sheeja basheer</cp:lastModifiedBy>
  <cp:revision>1</cp:revision>
  <dcterms:created xsi:type="dcterms:W3CDTF">2025-12-18T16:43:14Z</dcterms:created>
  <dcterms:modified xsi:type="dcterms:W3CDTF">2025-12-18T16:45:31Z</dcterms:modified>
</cp:coreProperties>
</file>